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2"/>
  </p:notesMasterIdLst>
  <p:handoutMasterIdLst>
    <p:handoutMasterId r:id="rId153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48" r:id="rId35"/>
    <p:sldId id="449" r:id="rId36"/>
    <p:sldId id="418" r:id="rId37"/>
    <p:sldId id="419" r:id="rId38"/>
    <p:sldId id="420" r:id="rId39"/>
    <p:sldId id="421" r:id="rId40"/>
    <p:sldId id="260" r:id="rId41"/>
    <p:sldId id="264" r:id="rId42"/>
    <p:sldId id="267" r:id="rId43"/>
    <p:sldId id="294" r:id="rId44"/>
    <p:sldId id="297" r:id="rId45"/>
    <p:sldId id="390" r:id="rId46"/>
    <p:sldId id="387" r:id="rId47"/>
    <p:sldId id="388" r:id="rId48"/>
    <p:sldId id="389" r:id="rId49"/>
    <p:sldId id="391" r:id="rId50"/>
    <p:sldId id="392" r:id="rId51"/>
    <p:sldId id="394" r:id="rId52"/>
    <p:sldId id="272" r:id="rId53"/>
    <p:sldId id="266" r:id="rId54"/>
    <p:sldId id="341" r:id="rId55"/>
    <p:sldId id="342" r:id="rId56"/>
    <p:sldId id="344" r:id="rId57"/>
    <p:sldId id="345" r:id="rId58"/>
    <p:sldId id="343" r:id="rId59"/>
    <p:sldId id="347" r:id="rId60"/>
    <p:sldId id="346" r:id="rId61"/>
    <p:sldId id="348" r:id="rId62"/>
    <p:sldId id="349" r:id="rId63"/>
    <p:sldId id="350" r:id="rId64"/>
    <p:sldId id="310" r:id="rId65"/>
    <p:sldId id="311" r:id="rId66"/>
    <p:sldId id="312" r:id="rId67"/>
    <p:sldId id="313" r:id="rId68"/>
    <p:sldId id="268" r:id="rId69"/>
    <p:sldId id="299" r:id="rId70"/>
    <p:sldId id="303" r:id="rId71"/>
    <p:sldId id="301" r:id="rId72"/>
    <p:sldId id="395" r:id="rId73"/>
    <p:sldId id="396" r:id="rId74"/>
    <p:sldId id="397" r:id="rId75"/>
    <p:sldId id="300" r:id="rId76"/>
    <p:sldId id="302" r:id="rId77"/>
    <p:sldId id="398" r:id="rId78"/>
    <p:sldId id="399" r:id="rId79"/>
    <p:sldId id="269" r:id="rId80"/>
    <p:sldId id="273" r:id="rId81"/>
    <p:sldId id="316" r:id="rId82"/>
    <p:sldId id="315" r:id="rId83"/>
    <p:sldId id="318" r:id="rId84"/>
    <p:sldId id="317" r:id="rId85"/>
    <p:sldId id="314" r:id="rId86"/>
    <p:sldId id="276" r:id="rId87"/>
    <p:sldId id="274" r:id="rId88"/>
    <p:sldId id="275" r:id="rId89"/>
    <p:sldId id="319" r:id="rId90"/>
    <p:sldId id="277" r:id="rId91"/>
    <p:sldId id="271" r:id="rId92"/>
    <p:sldId id="320" r:id="rId93"/>
    <p:sldId id="321" r:id="rId94"/>
    <p:sldId id="400" r:id="rId95"/>
    <p:sldId id="401" r:id="rId96"/>
    <p:sldId id="270" r:id="rId97"/>
    <p:sldId id="265" r:id="rId98"/>
    <p:sldId id="280" r:id="rId99"/>
    <p:sldId id="279" r:id="rId100"/>
    <p:sldId id="281" r:id="rId101"/>
    <p:sldId id="283" r:id="rId102"/>
    <p:sldId id="284" r:id="rId103"/>
    <p:sldId id="285" r:id="rId104"/>
    <p:sldId id="291" r:id="rId105"/>
    <p:sldId id="292" r:id="rId106"/>
    <p:sldId id="405" r:id="rId107"/>
    <p:sldId id="286" r:id="rId108"/>
    <p:sldId id="289" r:id="rId109"/>
    <p:sldId id="290" r:id="rId110"/>
    <p:sldId id="287" r:id="rId111"/>
    <p:sldId id="288" r:id="rId112"/>
    <p:sldId id="282" r:id="rId113"/>
    <p:sldId id="351" r:id="rId114"/>
    <p:sldId id="353" r:id="rId115"/>
    <p:sldId id="354" r:id="rId116"/>
    <p:sldId id="355" r:id="rId117"/>
    <p:sldId id="356" r:id="rId118"/>
    <p:sldId id="357" r:id="rId119"/>
    <p:sldId id="362" r:id="rId120"/>
    <p:sldId id="358" r:id="rId121"/>
    <p:sldId id="359" r:id="rId122"/>
    <p:sldId id="364" r:id="rId123"/>
    <p:sldId id="360" r:id="rId124"/>
    <p:sldId id="363" r:id="rId125"/>
    <p:sldId id="365" r:id="rId126"/>
    <p:sldId id="366" r:id="rId127"/>
    <p:sldId id="406" r:id="rId128"/>
    <p:sldId id="361" r:id="rId129"/>
    <p:sldId id="369" r:id="rId130"/>
    <p:sldId id="368" r:id="rId131"/>
    <p:sldId id="370" r:id="rId132"/>
    <p:sldId id="407" r:id="rId133"/>
    <p:sldId id="408" r:id="rId134"/>
    <p:sldId id="373" r:id="rId135"/>
    <p:sldId id="374" r:id="rId136"/>
    <p:sldId id="375" r:id="rId137"/>
    <p:sldId id="377" r:id="rId138"/>
    <p:sldId id="378" r:id="rId139"/>
    <p:sldId id="376" r:id="rId140"/>
    <p:sldId id="381" r:id="rId141"/>
    <p:sldId id="379" r:id="rId142"/>
    <p:sldId id="380" r:id="rId143"/>
    <p:sldId id="352" r:id="rId144"/>
    <p:sldId id="382" r:id="rId145"/>
    <p:sldId id="383" r:id="rId146"/>
    <p:sldId id="384" r:id="rId147"/>
    <p:sldId id="328" r:id="rId148"/>
    <p:sldId id="409" r:id="rId149"/>
    <p:sldId id="410" r:id="rId150"/>
    <p:sldId id="411" r:id="rId15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8"/>
            <p14:sldId id="449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224384"/>
        <c:axId val="268225920"/>
      </c:lineChart>
      <c:catAx>
        <c:axId val="268224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8225920"/>
        <c:crosses val="autoZero"/>
        <c:auto val="1"/>
        <c:lblAlgn val="ctr"/>
        <c:lblOffset val="100"/>
        <c:noMultiLvlLbl val="0"/>
      </c:catAx>
      <c:valAx>
        <c:axId val="268225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82243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9970432"/>
        <c:axId val="269972224"/>
      </c:barChart>
      <c:catAx>
        <c:axId val="26997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972224"/>
        <c:crosses val="autoZero"/>
        <c:auto val="1"/>
        <c:lblAlgn val="ctr"/>
        <c:lblOffset val="100"/>
        <c:noMultiLvlLbl val="0"/>
      </c:catAx>
      <c:valAx>
        <c:axId val="2699722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97043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275520"/>
        <c:axId val="269277440"/>
      </c:lineChart>
      <c:catAx>
        <c:axId val="269275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277440"/>
        <c:crosses val="autoZero"/>
        <c:auto val="1"/>
        <c:lblAlgn val="ctr"/>
        <c:lblOffset val="100"/>
        <c:noMultiLvlLbl val="0"/>
      </c:catAx>
      <c:valAx>
        <c:axId val="2692774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2755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301632"/>
        <c:axId val="269307904"/>
      </c:lineChart>
      <c:catAx>
        <c:axId val="269301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307904"/>
        <c:crosses val="autoZero"/>
        <c:auto val="1"/>
        <c:lblAlgn val="ctr"/>
        <c:lblOffset val="100"/>
        <c:noMultiLvlLbl val="0"/>
      </c:catAx>
      <c:valAx>
        <c:axId val="2693079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301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364608"/>
        <c:axId val="269370880"/>
      </c:lineChart>
      <c:catAx>
        <c:axId val="269364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370880"/>
        <c:crosses val="autoZero"/>
        <c:auto val="1"/>
        <c:lblAlgn val="ctr"/>
        <c:lblOffset val="100"/>
        <c:noMultiLvlLbl val="0"/>
      </c:catAx>
      <c:valAx>
        <c:axId val="2693708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364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490624"/>
        <c:axId val="268492160"/>
      </c:lineChart>
      <c:catAx>
        <c:axId val="268490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8492160"/>
        <c:crosses val="autoZero"/>
        <c:auto val="1"/>
        <c:lblAlgn val="ctr"/>
        <c:lblOffset val="1000"/>
        <c:noMultiLvlLbl val="0"/>
      </c:catAx>
      <c:valAx>
        <c:axId val="26849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84906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9122560"/>
        <c:axId val="269124352"/>
      </c:barChart>
      <c:catAx>
        <c:axId val="269122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9124352"/>
        <c:crosses val="autoZero"/>
        <c:auto val="1"/>
        <c:lblAlgn val="ctr"/>
        <c:lblOffset val="100"/>
        <c:noMultiLvlLbl val="0"/>
      </c:catAx>
      <c:valAx>
        <c:axId val="269124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12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784960"/>
        <c:axId val="269786496"/>
      </c:barChart>
      <c:catAx>
        <c:axId val="26978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786496"/>
        <c:crosses val="autoZero"/>
        <c:auto val="1"/>
        <c:lblAlgn val="ctr"/>
        <c:lblOffset val="100"/>
        <c:noMultiLvlLbl val="0"/>
      </c:catAx>
      <c:valAx>
        <c:axId val="2697864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7849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524992"/>
        <c:axId val="269526528"/>
      </c:barChart>
      <c:catAx>
        <c:axId val="26952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526528"/>
        <c:crosses val="autoZero"/>
        <c:auto val="1"/>
        <c:lblAlgn val="ctr"/>
        <c:lblOffset val="100"/>
        <c:noMultiLvlLbl val="0"/>
      </c:catAx>
      <c:valAx>
        <c:axId val="269526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5249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605504"/>
        <c:axId val="269607680"/>
      </c:lineChart>
      <c:catAx>
        <c:axId val="26960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607680"/>
        <c:crosses val="autoZero"/>
        <c:auto val="1"/>
        <c:lblAlgn val="ctr"/>
        <c:lblOffset val="100"/>
        <c:noMultiLvlLbl val="0"/>
      </c:catAx>
      <c:valAx>
        <c:axId val="269607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6055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698560"/>
        <c:axId val="269700096"/>
      </c:barChart>
      <c:catAx>
        <c:axId val="26969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700096"/>
        <c:crosses val="autoZero"/>
        <c:auto val="1"/>
        <c:lblAlgn val="ctr"/>
        <c:lblOffset val="100"/>
        <c:noMultiLvlLbl val="0"/>
      </c:catAx>
      <c:valAx>
        <c:axId val="2697000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6985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720960"/>
        <c:axId val="269730944"/>
      </c:barChart>
      <c:catAx>
        <c:axId val="26972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730944"/>
        <c:crosses val="autoZero"/>
        <c:auto val="1"/>
        <c:lblAlgn val="ctr"/>
        <c:lblOffset val="100"/>
        <c:noMultiLvlLbl val="0"/>
      </c:catAx>
      <c:valAx>
        <c:axId val="2697309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7209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211712"/>
        <c:axId val="270217600"/>
      </c:lineChart>
      <c:catAx>
        <c:axId val="27021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217600"/>
        <c:crosses val="autoZero"/>
        <c:auto val="1"/>
        <c:lblAlgn val="ctr"/>
        <c:lblOffset val="100"/>
        <c:noMultiLvlLbl val="0"/>
      </c:catAx>
      <c:valAx>
        <c:axId val="270217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211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15.07.2021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0.png"/><Relationship Id="rId5" Type="http://schemas.openxmlformats.org/officeDocument/2006/relationships/image" Target="../media/image243.svg"/><Relationship Id="rId4" Type="http://schemas.openxmlformats.org/officeDocument/2006/relationships/image" Target="../media/image34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3.png"/><Relationship Id="rId5" Type="http://schemas.openxmlformats.org/officeDocument/2006/relationships/image" Target="../media/image249.svg"/><Relationship Id="rId4" Type="http://schemas.openxmlformats.org/officeDocument/2006/relationships/image" Target="../media/image352.png"/><Relationship Id="rId9" Type="http://schemas.openxmlformats.org/officeDocument/2006/relationships/image" Target="../media/image25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7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6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8.png"/><Relationship Id="rId9" Type="http://schemas.openxmlformats.org/officeDocument/2006/relationships/image" Target="../media/image2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70.png"/><Relationship Id="rId5" Type="http://schemas.openxmlformats.org/officeDocument/2006/relationships/image" Target="../media/image67.svg"/><Relationship Id="rId4" Type="http://schemas.openxmlformats.org/officeDocument/2006/relationships/image" Target="../media/image257.png"/><Relationship Id="rId9" Type="http://schemas.openxmlformats.org/officeDocument/2006/relationships/image" Target="../media/image88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63.png"/><Relationship Id="rId3" Type="http://schemas.openxmlformats.org/officeDocument/2006/relationships/image" Target="../media/image259.png"/><Relationship Id="rId7" Type="http://schemas.openxmlformats.org/officeDocument/2006/relationships/image" Target="../media/image26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9.png"/><Relationship Id="rId5" Type="http://schemas.openxmlformats.org/officeDocument/2006/relationships/image" Target="../media/image310.png"/><Relationship Id="rId15" Type="http://schemas.openxmlformats.org/officeDocument/2006/relationships/image" Target="../media/image36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62.png"/><Relationship Id="rId14" Type="http://schemas.openxmlformats.org/officeDocument/2006/relationships/image" Target="../media/image271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65.png"/><Relationship Id="rId7" Type="http://schemas.openxmlformats.org/officeDocument/2006/relationships/image" Target="../media/image36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8.png"/><Relationship Id="rId5" Type="http://schemas.openxmlformats.org/officeDocument/2006/relationships/image" Target="../media/image33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71.png"/><Relationship Id="rId7" Type="http://schemas.openxmlformats.org/officeDocument/2006/relationships/image" Target="../media/image3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7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7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75.png"/><Relationship Id="rId7" Type="http://schemas.openxmlformats.org/officeDocument/2006/relationships/image" Target="../media/image37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9.png"/><Relationship Id="rId5" Type="http://schemas.openxmlformats.org/officeDocument/2006/relationships/image" Target="../media/image28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8.png"/><Relationship Id="rId7" Type="http://schemas.openxmlformats.org/officeDocument/2006/relationships/image" Target="../media/image3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30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83.pn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71.png"/><Relationship Id="rId5" Type="http://schemas.openxmlformats.org/officeDocument/2006/relationships/image" Target="../media/image38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52.png"/><Relationship Id="rId14" Type="http://schemas.openxmlformats.org/officeDocument/2006/relationships/image" Target="../media/image311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8.png"/><Relationship Id="rId5" Type="http://schemas.openxmlformats.org/officeDocument/2006/relationships/image" Target="../media/image38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7.png"/><Relationship Id="rId14" Type="http://schemas.openxmlformats.org/officeDocument/2006/relationships/image" Target="../media/image32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70.png"/><Relationship Id="rId5" Type="http://schemas.openxmlformats.org/officeDocument/2006/relationships/image" Target="../media/image38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7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95.png"/><Relationship Id="rId18" Type="http://schemas.openxmlformats.org/officeDocument/2006/relationships/image" Target="../media/image338.svg"/><Relationship Id="rId3" Type="http://schemas.openxmlformats.org/officeDocument/2006/relationships/image" Target="../media/image355.png"/><Relationship Id="rId7" Type="http://schemas.openxmlformats.org/officeDocument/2006/relationships/image" Target="../media/image393.png"/><Relationship Id="rId12" Type="http://schemas.openxmlformats.org/officeDocument/2006/relationships/image" Target="../media/image237.sv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6.png"/><Relationship Id="rId5" Type="http://schemas.openxmlformats.org/officeDocument/2006/relationships/image" Target="../media/image392.png"/><Relationship Id="rId15" Type="http://schemas.openxmlformats.org/officeDocument/2006/relationships/image" Target="../media/image396.png"/><Relationship Id="rId10" Type="http://schemas.openxmlformats.org/officeDocument/2006/relationships/image" Target="../media/image332.svg"/><Relationship Id="rId19" Type="http://schemas.openxmlformats.org/officeDocument/2006/relationships/image" Target="../media/image398.png"/><Relationship Id="rId4" Type="http://schemas.openxmlformats.org/officeDocument/2006/relationships/image" Target="../media/image255.svg"/><Relationship Id="rId9" Type="http://schemas.openxmlformats.org/officeDocument/2006/relationships/image" Target="../media/image394.png"/><Relationship Id="rId14" Type="http://schemas.openxmlformats.org/officeDocument/2006/relationships/image" Target="../media/image3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70.png"/><Relationship Id="rId5" Type="http://schemas.openxmlformats.org/officeDocument/2006/relationships/image" Target="../media/image36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9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5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00.png"/><Relationship Id="rId4" Type="http://schemas.openxmlformats.org/officeDocument/2006/relationships/image" Target="../media/image34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0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0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9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0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8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1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2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1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41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8.png"/><Relationship Id="rId4" Type="http://schemas.openxmlformats.org/officeDocument/2006/relationships/image" Target="../media/image413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8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7.png"/><Relationship Id="rId5" Type="http://schemas.openxmlformats.org/officeDocument/2006/relationships/image" Target="../media/image24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6.png"/><Relationship Id="rId14" Type="http://schemas.openxmlformats.org/officeDocument/2006/relationships/image" Target="../media/image379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9.png"/><Relationship Id="rId3" Type="http://schemas.openxmlformats.org/officeDocument/2006/relationships/image" Target="../media/image280.png"/><Relationship Id="rId7" Type="http://schemas.openxmlformats.org/officeDocument/2006/relationships/image" Target="../media/image42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22.png"/><Relationship Id="rId5" Type="http://schemas.openxmlformats.org/officeDocument/2006/relationships/image" Target="../media/image24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21.png"/><Relationship Id="rId14" Type="http://schemas.openxmlformats.org/officeDocument/2006/relationships/image" Target="../media/image71.sv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25.png"/><Relationship Id="rId4" Type="http://schemas.openxmlformats.org/officeDocument/2006/relationships/image" Target="../media/image391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8.png"/><Relationship Id="rId5" Type="http://schemas.openxmlformats.org/officeDocument/2006/relationships/image" Target="../media/image397.svg"/><Relationship Id="rId4" Type="http://schemas.openxmlformats.org/officeDocument/2006/relationships/image" Target="../media/image427.pn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6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console.firebase.google.com/u/0/project/_/databas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6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03.png"/><Relationship Id="rId42" Type="http://schemas.openxmlformats.org/officeDocument/2006/relationships/image" Target="../media/image107.png"/><Relationship Id="rId47" Type="http://schemas.openxmlformats.org/officeDocument/2006/relationships/image" Target="../media/image444.svg"/><Relationship Id="rId50" Type="http://schemas.openxmlformats.org/officeDocument/2006/relationships/image" Target="../media/image11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20.png"/><Relationship Id="rId76" Type="http://schemas.openxmlformats.org/officeDocument/2006/relationships/image" Target="../media/image12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image" Target="../media/image434.svg"/><Relationship Id="rId40" Type="http://schemas.openxmlformats.org/officeDocument/2006/relationships/image" Target="../media/image10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5.png"/><Relationship Id="rId66" Type="http://schemas.openxmlformats.org/officeDocument/2006/relationships/image" Target="../media/image119.png"/><Relationship Id="rId74" Type="http://schemas.openxmlformats.org/officeDocument/2006/relationships/image" Target="../media/image12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9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image" Target="../media/image11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5.png"/><Relationship Id="rId81" Type="http://schemas.openxmlformats.org/officeDocument/2006/relationships/image" Target="../media/image478.svg"/><Relationship Id="rId4" Type="http://schemas.openxmlformats.org/officeDocument/2006/relationships/image" Target="../media/image88.png"/><Relationship Id="rId9" Type="http://schemas.openxmlformats.org/officeDocument/2006/relationships/image" Target="../media/image407.svg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image" Target="../media/image424.svg"/><Relationship Id="rId30" Type="http://schemas.openxmlformats.org/officeDocument/2006/relationships/image" Target="../media/image10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10.png"/><Relationship Id="rId56" Type="http://schemas.openxmlformats.org/officeDocument/2006/relationships/image" Target="../media/image114.png"/><Relationship Id="rId64" Type="http://schemas.openxmlformats.org/officeDocument/2006/relationships/image" Target="../media/image11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90.png"/><Relationship Id="rId51" Type="http://schemas.openxmlformats.org/officeDocument/2006/relationships/image" Target="../media/image448.svg"/><Relationship Id="rId72" Type="http://schemas.openxmlformats.org/officeDocument/2006/relationships/image" Target="../media/image122.png"/><Relationship Id="rId80" Type="http://schemas.openxmlformats.org/officeDocument/2006/relationships/image" Target="../media/image126.png"/><Relationship Id="rId3" Type="http://schemas.openxmlformats.org/officeDocument/2006/relationships/image" Target="../media/image401.svg"/><Relationship Id="rId12" Type="http://schemas.openxmlformats.org/officeDocument/2006/relationships/image" Target="../media/image9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6.png"/><Relationship Id="rId41" Type="http://schemas.openxmlformats.org/officeDocument/2006/relationships/image" Target="../media/image438.svg"/><Relationship Id="rId54" Type="http://schemas.openxmlformats.org/officeDocument/2006/relationships/image" Target="../media/image113.png"/><Relationship Id="rId62" Type="http://schemas.openxmlformats.org/officeDocument/2006/relationships/image" Target="../media/image117.png"/><Relationship Id="rId70" Type="http://schemas.openxmlformats.org/officeDocument/2006/relationships/image" Target="../media/image12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5.png"/><Relationship Id="rId26" Type="http://schemas.openxmlformats.org/officeDocument/2006/relationships/image" Target="../media/image13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43.png"/><Relationship Id="rId42" Type="http://schemas.openxmlformats.org/officeDocument/2006/relationships/image" Target="../media/image147.png"/><Relationship Id="rId47" Type="http://schemas.openxmlformats.org/officeDocument/2006/relationships/image" Target="../media/image516.svg"/><Relationship Id="rId50" Type="http://schemas.openxmlformats.org/officeDocument/2006/relationships/image" Target="../media/image15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60.png"/><Relationship Id="rId76" Type="http://schemas.openxmlformats.org/officeDocument/2006/relationships/image" Target="../media/image16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7.png"/><Relationship Id="rId16" Type="http://schemas.openxmlformats.org/officeDocument/2006/relationships/image" Target="../media/image13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8.png"/><Relationship Id="rId32" Type="http://schemas.openxmlformats.org/officeDocument/2006/relationships/image" Target="../media/image142.png"/><Relationship Id="rId37" Type="http://schemas.openxmlformats.org/officeDocument/2006/relationships/image" Target="../media/image506.svg"/><Relationship Id="rId40" Type="http://schemas.openxmlformats.org/officeDocument/2006/relationships/image" Target="../media/image14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5.png"/><Relationship Id="rId66" Type="http://schemas.openxmlformats.org/officeDocument/2006/relationships/image" Target="../media/image159.png"/><Relationship Id="rId74" Type="http://schemas.openxmlformats.org/officeDocument/2006/relationships/image" Target="../media/image16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3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8.png"/><Relationship Id="rId52" Type="http://schemas.openxmlformats.org/officeDocument/2006/relationships/image" Target="../media/image152.png"/><Relationship Id="rId60" Type="http://schemas.openxmlformats.org/officeDocument/2006/relationships/image" Target="../media/image15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5.png"/><Relationship Id="rId81" Type="http://schemas.openxmlformats.org/officeDocument/2006/relationships/image" Target="../media/image548.svg"/><Relationship Id="rId4" Type="http://schemas.openxmlformats.org/officeDocument/2006/relationships/image" Target="../media/image128.png"/><Relationship Id="rId9" Type="http://schemas.openxmlformats.org/officeDocument/2006/relationships/image" Target="../media/image377.svg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openxmlformats.org/officeDocument/2006/relationships/image" Target="../media/image496.svg"/><Relationship Id="rId30" Type="http://schemas.openxmlformats.org/officeDocument/2006/relationships/image" Target="../media/image14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50.png"/><Relationship Id="rId56" Type="http://schemas.openxmlformats.org/officeDocument/2006/relationships/image" Target="../media/image154.png"/><Relationship Id="rId64" Type="http://schemas.openxmlformats.org/officeDocument/2006/relationships/image" Target="../media/image15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30.png"/><Relationship Id="rId51" Type="http://schemas.openxmlformats.org/officeDocument/2006/relationships/image" Target="../media/image520.svg"/><Relationship Id="rId72" Type="http://schemas.openxmlformats.org/officeDocument/2006/relationships/image" Target="../media/image162.png"/><Relationship Id="rId80" Type="http://schemas.openxmlformats.org/officeDocument/2006/relationships/image" Target="../media/image166.png"/><Relationship Id="rId3" Type="http://schemas.openxmlformats.org/officeDocument/2006/relationships/image" Target="../media/image375.svg"/><Relationship Id="rId12" Type="http://schemas.openxmlformats.org/officeDocument/2006/relationships/image" Target="../media/image13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5.png"/><Relationship Id="rId46" Type="http://schemas.openxmlformats.org/officeDocument/2006/relationships/image" Target="../media/image14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6.png"/><Relationship Id="rId41" Type="http://schemas.openxmlformats.org/officeDocument/2006/relationships/image" Target="../media/image510.svg"/><Relationship Id="rId54" Type="http://schemas.openxmlformats.org/officeDocument/2006/relationships/image" Target="../media/image153.png"/><Relationship Id="rId62" Type="http://schemas.openxmlformats.org/officeDocument/2006/relationships/image" Target="../media/image157.png"/><Relationship Id="rId70" Type="http://schemas.openxmlformats.org/officeDocument/2006/relationships/image" Target="../media/image16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40.png"/><Relationship Id="rId36" Type="http://schemas.openxmlformats.org/officeDocument/2006/relationships/image" Target="../media/image14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image" Target="../media/image588.svg"/><Relationship Id="rId50" Type="http://schemas.openxmlformats.org/officeDocument/2006/relationships/image" Target="../media/image19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00.png"/><Relationship Id="rId76" Type="http://schemas.openxmlformats.org/officeDocument/2006/relationships/image" Target="../media/image20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image" Target="../media/image578.svg"/><Relationship Id="rId40" Type="http://schemas.openxmlformats.org/officeDocument/2006/relationships/image" Target="../media/image18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5.png"/><Relationship Id="rId66" Type="http://schemas.openxmlformats.org/officeDocument/2006/relationships/image" Target="../media/image199.png"/><Relationship Id="rId74" Type="http://schemas.openxmlformats.org/officeDocument/2006/relationships/image" Target="../media/image20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7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60" Type="http://schemas.openxmlformats.org/officeDocument/2006/relationships/image" Target="../media/image19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5.png"/><Relationship Id="rId81" Type="http://schemas.openxmlformats.org/officeDocument/2006/relationships/image" Target="../media/image616.svg"/><Relationship Id="rId4" Type="http://schemas.openxmlformats.org/officeDocument/2006/relationships/image" Target="../media/image168.png"/><Relationship Id="rId9" Type="http://schemas.openxmlformats.org/officeDocument/2006/relationships/image" Target="../media/image556.svg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image" Target="../media/image570.svg"/><Relationship Id="rId30" Type="http://schemas.openxmlformats.org/officeDocument/2006/relationships/image" Target="../media/image18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90.png"/><Relationship Id="rId56" Type="http://schemas.openxmlformats.org/officeDocument/2006/relationships/image" Target="../media/image194.png"/><Relationship Id="rId64" Type="http://schemas.openxmlformats.org/officeDocument/2006/relationships/image" Target="../media/image19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70.png"/><Relationship Id="rId51" Type="http://schemas.openxmlformats.org/officeDocument/2006/relationships/image" Target="../media/image592.svg"/><Relationship Id="rId72" Type="http://schemas.openxmlformats.org/officeDocument/2006/relationships/image" Target="../media/image202.png"/><Relationship Id="rId80" Type="http://schemas.openxmlformats.org/officeDocument/2006/relationships/image" Target="../media/image206.png"/><Relationship Id="rId3" Type="http://schemas.openxmlformats.org/officeDocument/2006/relationships/image" Target="../media/image550.svg"/><Relationship Id="rId12" Type="http://schemas.openxmlformats.org/officeDocument/2006/relationships/image" Target="../media/image17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6.png"/><Relationship Id="rId41" Type="http://schemas.openxmlformats.org/officeDocument/2006/relationships/image" Target="../media/image582.svg"/><Relationship Id="rId54" Type="http://schemas.openxmlformats.org/officeDocument/2006/relationships/image" Target="../media/image193.png"/><Relationship Id="rId62" Type="http://schemas.openxmlformats.org/officeDocument/2006/relationships/image" Target="../media/image197.png"/><Relationship Id="rId70" Type="http://schemas.openxmlformats.org/officeDocument/2006/relationships/image" Target="../media/image20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5.png"/><Relationship Id="rId26" Type="http://schemas.openxmlformats.org/officeDocument/2006/relationships/image" Target="../media/image21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23.png"/><Relationship Id="rId42" Type="http://schemas.openxmlformats.org/officeDocument/2006/relationships/image" Target="../media/image147.png"/><Relationship Id="rId47" Type="http://schemas.openxmlformats.org/officeDocument/2006/relationships/image" Target="../media/image660.svg"/><Relationship Id="rId50" Type="http://schemas.openxmlformats.org/officeDocument/2006/relationships/image" Target="../media/image23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7.png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32.png"/><Relationship Id="rId62" Type="http://schemas.openxmlformats.org/officeDocument/2006/relationships/image" Target="../media/image2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9.png"/><Relationship Id="rId11" Type="http://schemas.openxmlformats.org/officeDocument/2006/relationships/image" Target="../media/image626.svg"/><Relationship Id="rId24" Type="http://schemas.openxmlformats.org/officeDocument/2006/relationships/image" Target="../media/image218.png"/><Relationship Id="rId32" Type="http://schemas.openxmlformats.org/officeDocument/2006/relationships/image" Target="../media/image222.png"/><Relationship Id="rId37" Type="http://schemas.openxmlformats.org/officeDocument/2006/relationships/image" Target="../media/image652.svg"/><Relationship Id="rId40" Type="http://schemas.openxmlformats.org/officeDocument/2006/relationships/image" Target="../media/image22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20.png"/><Relationship Id="rId36" Type="http://schemas.openxmlformats.org/officeDocument/2006/relationships/image" Target="../media/image22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1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60" Type="http://schemas.openxmlformats.org/officeDocument/2006/relationships/image" Target="../media/image235.png"/><Relationship Id="rId65" Type="http://schemas.openxmlformats.org/officeDocument/2006/relationships/image" Target="../media/image678.svg"/><Relationship Id="rId4" Type="http://schemas.openxmlformats.org/officeDocument/2006/relationships/image" Target="../media/image208.png"/><Relationship Id="rId9" Type="http://schemas.openxmlformats.org/officeDocument/2006/relationships/image" Target="../media/image624.svg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openxmlformats.org/officeDocument/2006/relationships/image" Target="../media/image642.svg"/><Relationship Id="rId30" Type="http://schemas.openxmlformats.org/officeDocument/2006/relationships/image" Target="../media/image22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9.png"/><Relationship Id="rId56" Type="http://schemas.openxmlformats.org/officeDocument/2006/relationships/image" Target="../media/image233.png"/><Relationship Id="rId64" Type="http://schemas.openxmlformats.org/officeDocument/2006/relationships/image" Target="../media/image237.png"/><Relationship Id="rId8" Type="http://schemas.openxmlformats.org/officeDocument/2006/relationships/image" Target="../media/image21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1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5.png"/><Relationship Id="rId46" Type="http://schemas.openxmlformats.org/officeDocument/2006/relationships/image" Target="../media/image228.png"/><Relationship Id="rId59" Type="http://schemas.openxmlformats.org/officeDocument/2006/relationships/image" Target="../media/image67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5.png"/><Relationship Id="rId5" Type="http://schemas.openxmlformats.org/officeDocument/2006/relationships/image" Target="../media/image45.sv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8.png"/><Relationship Id="rId18" Type="http://schemas.openxmlformats.org/officeDocument/2006/relationships/image" Target="../media/image7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12" Type="http://schemas.openxmlformats.org/officeDocument/2006/relationships/image" Target="../media/image67.sv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5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Relationship Id="rId14" Type="http://schemas.openxmlformats.org/officeDocument/2006/relationships/image" Target="../media/image6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62.png"/><Relationship Id="rId4" Type="http://schemas.openxmlformats.org/officeDocument/2006/relationships/image" Target="../media/image7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64.jpeg"/><Relationship Id="rId7" Type="http://schemas.openxmlformats.org/officeDocument/2006/relationships/image" Target="../media/image49.sv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5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6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7.png"/><Relationship Id="rId4" Type="http://schemas.openxmlformats.org/officeDocument/2006/relationships/image" Target="../media/image2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9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73.pn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6.jpeg"/><Relationship Id="rId4" Type="http://schemas.openxmlformats.org/officeDocument/2006/relationships/image" Target="../media/image27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8.png"/><Relationship Id="rId4" Type="http://schemas.openxmlformats.org/officeDocument/2006/relationships/image" Target="../media/image94.svg"/><Relationship Id="rId9" Type="http://schemas.openxmlformats.org/officeDocument/2006/relationships/image" Target="../media/image2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53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5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84.png"/><Relationship Id="rId4" Type="http://schemas.openxmlformats.org/officeDocument/2006/relationships/image" Target="../media/image281.png"/><Relationship Id="rId9" Type="http://schemas.openxmlformats.org/officeDocument/2006/relationships/image" Target="../media/image10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1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81.png"/><Relationship Id="rId7" Type="http://schemas.openxmlformats.org/officeDocument/2006/relationships/image" Target="../media/image29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92.png"/><Relationship Id="rId5" Type="http://schemas.openxmlformats.org/officeDocument/2006/relationships/image" Target="../media/image28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4.png"/><Relationship Id="rId5" Type="http://schemas.openxmlformats.org/officeDocument/2006/relationships/image" Target="../media/image125.svg"/><Relationship Id="rId4" Type="http://schemas.openxmlformats.org/officeDocument/2006/relationships/image" Target="../media/image293.png"/><Relationship Id="rId9" Type="http://schemas.openxmlformats.org/officeDocument/2006/relationships/image" Target="../media/image12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9.png"/><Relationship Id="rId5" Type="http://schemas.openxmlformats.org/officeDocument/2006/relationships/image" Target="../media/image135.svg"/><Relationship Id="rId4" Type="http://schemas.openxmlformats.org/officeDocument/2006/relationships/image" Target="../media/image2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41.png"/><Relationship Id="rId5" Type="http://schemas.openxmlformats.org/officeDocument/2006/relationships/image" Target="../media/image37.svg"/><Relationship Id="rId4" Type="http://schemas.openxmlformats.org/officeDocument/2006/relationships/image" Target="../media/image240.png"/><Relationship Id="rId9" Type="http://schemas.openxmlformats.org/officeDocument/2006/relationships/image" Target="../media/image41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2.png"/><Relationship Id="rId5" Type="http://schemas.openxmlformats.org/officeDocument/2006/relationships/image" Target="../media/image141.svg"/><Relationship Id="rId4" Type="http://schemas.openxmlformats.org/officeDocument/2006/relationships/image" Target="../media/image30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7.png"/><Relationship Id="rId5" Type="http://schemas.openxmlformats.org/officeDocument/2006/relationships/image" Target="../media/image30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8.png"/><Relationship Id="rId7" Type="http://schemas.openxmlformats.org/officeDocument/2006/relationships/image" Target="../media/image3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9.png"/><Relationship Id="rId4" Type="http://schemas.openxmlformats.org/officeDocument/2006/relationships/image" Target="../media/image15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1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1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8.png"/><Relationship Id="rId5" Type="http://schemas.openxmlformats.org/officeDocument/2006/relationships/image" Target="../media/image173.svg"/><Relationship Id="rId4" Type="http://schemas.openxmlformats.org/officeDocument/2006/relationships/image" Target="../media/image317.png"/><Relationship Id="rId9" Type="http://schemas.openxmlformats.org/officeDocument/2006/relationships/image" Target="../media/image17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2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33.png"/><Relationship Id="rId3" Type="http://schemas.openxmlformats.org/officeDocument/2006/relationships/image" Target="../media/image16.png"/><Relationship Id="rId7" Type="http://schemas.openxmlformats.org/officeDocument/2006/relationships/image" Target="../media/image33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32.png"/><Relationship Id="rId5" Type="http://schemas.openxmlformats.org/officeDocument/2006/relationships/image" Target="../media/image17.png"/><Relationship Id="rId15" Type="http://schemas.openxmlformats.org/officeDocument/2006/relationships/image" Target="../media/image33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31.png"/><Relationship Id="rId14" Type="http://schemas.openxmlformats.org/officeDocument/2006/relationships/image" Target="../media/image2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41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40.png"/><Relationship Id="rId4" Type="http://schemas.openxmlformats.org/officeDocument/2006/relationships/image" Target="../media/image337.png"/><Relationship Id="rId9" Type="http://schemas.openxmlformats.org/officeDocument/2006/relationships/image" Target="../media/image22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4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8.png"/><Relationship Id="rId4" Type="http://schemas.openxmlformats.org/officeDocument/2006/relationships/image" Target="../media/image2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27265</TotalTime>
  <Words>9929</Words>
  <Application>Microsoft Office PowerPoint</Application>
  <PresentationFormat>ユーザー設定</PresentationFormat>
  <Paragraphs>2212</Paragraphs>
  <Slides>146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146</vt:i4>
      </vt:variant>
    </vt:vector>
  </HeadingPairs>
  <TitlesOfParts>
    <vt:vector size="151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795</cp:revision>
  <dcterms:created xsi:type="dcterms:W3CDTF">2018-06-24T09:54:07Z</dcterms:created>
  <dcterms:modified xsi:type="dcterms:W3CDTF">2021-07-15T07:26:19Z</dcterms:modified>
</cp:coreProperties>
</file>